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7" r:id="rId2"/>
    <p:sldId id="258" r:id="rId3"/>
    <p:sldId id="265" r:id="rId4"/>
    <p:sldId id="267" r:id="rId5"/>
    <p:sldId id="2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43" autoAdjust="0"/>
  </p:normalViewPr>
  <p:slideViewPr>
    <p:cSldViewPr snapToGrid="0" snapToObjects="1">
      <p:cViewPr>
        <p:scale>
          <a:sx n="118" d="100"/>
          <a:sy n="118" d="100"/>
        </p:scale>
        <p:origin x="-142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316E89-09E9-C94B-98AD-8A58B7886F6E}" type="datetime1">
              <a:rPr lang="en-US" smtClean="0"/>
              <a:pPr/>
              <a:t>9/1/2016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20E952-2F7F-494C-A783-BF3BE64C4D1F}" type="slidenum">
              <a:rPr lang="en-US" smtClean="0"/>
              <a:pPr/>
              <a:t>‹Nº›</a:t>
            </a:fld>
            <a:endParaRPr lang="en-US"/>
          </a:p>
        </p:txBody>
      </p:sp>
    </p:spTree>
    <p:extLst>
      <p:ext uri="{BB962C8B-B14F-4D97-AF65-F5344CB8AC3E}">
        <p14:creationId xmlns:p14="http://schemas.microsoft.com/office/powerpoint/2010/main" val="276698713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F3737-2CEC-494A-A3B0-CBDE1E0DECE3}" type="datetime1">
              <a:rPr lang="en-US" smtClean="0"/>
              <a:pPr/>
              <a:t>9/1/2016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4B924-5572-3741-BD2E-693D99A87BB7}" type="slidenum">
              <a:rPr lang="en-US" smtClean="0"/>
              <a:pPr/>
              <a:t>‹Nº›</a:t>
            </a:fld>
            <a:endParaRPr lang="en-US"/>
          </a:p>
        </p:txBody>
      </p:sp>
    </p:spTree>
    <p:extLst>
      <p:ext uri="{BB962C8B-B14F-4D97-AF65-F5344CB8AC3E}">
        <p14:creationId xmlns:p14="http://schemas.microsoft.com/office/powerpoint/2010/main" val="3991428607"/>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84B924-5572-3741-BD2E-693D99A87BB7}" type="slidenum">
              <a:rPr lang="en-US" smtClean="0"/>
              <a:pPr/>
              <a:t>1</a:t>
            </a:fld>
            <a:endParaRPr lang="en-US"/>
          </a:p>
        </p:txBody>
      </p:sp>
      <p:sp>
        <p:nvSpPr>
          <p:cNvPr id="6" name="Header Placeholder 5"/>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84B924-5572-3741-BD2E-693D99A87BB7}" type="slidenum">
              <a:rPr lang="en-US" smtClean="0"/>
              <a:pPr/>
              <a:t>2</a:t>
            </a:fld>
            <a:endParaRPr lang="en-US"/>
          </a:p>
        </p:txBody>
      </p:sp>
      <p:sp>
        <p:nvSpPr>
          <p:cNvPr id="6" name="Header Placeholder 5"/>
          <p:cNvSpPr>
            <a:spLocks noGrp="1"/>
          </p:cNvSpPr>
          <p:nvPr>
            <p:ph type="hd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5/10/16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5/10/16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25FD4-6750-5743-B7D6-7D73E55F904C}"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5/10/16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25FD4-6750-5743-B7D6-7D73E55F904C}"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www.elrio.tv/EN" TargetMode="External"/><Relationship Id="rId2" Type="http://schemas.openxmlformats.org/officeDocument/2006/relationships/hyperlink" Target="http://www.limonero.com.ar/e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8AF25FD4-6750-5743-B7D6-7D73E55F904C}" type="slidenum">
              <a:rPr lang="en-US" smtClean="0"/>
              <a:pPr/>
              <a:t>1</a:t>
            </a:fld>
            <a:endParaRPr lang="en-US"/>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0370"/>
            <a:ext cx="9200644" cy="6495655"/>
          </a:xfrm>
          <a:prstGeom prst="rect">
            <a:avLst/>
          </a:prstGeom>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52" y="325128"/>
            <a:ext cx="1370163" cy="3985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073284" y="232743"/>
            <a:ext cx="613515" cy="365125"/>
          </a:xfrm>
        </p:spPr>
        <p:txBody>
          <a:bodyPr/>
          <a:lstStyle/>
          <a:p>
            <a:fld id="{8AF25FD4-6750-5743-B7D6-7D73E55F904C}" type="slidenum">
              <a:rPr lang="en-US" sz="1000" smtClean="0">
                <a:solidFill>
                  <a:schemeClr val="accent6"/>
                </a:solidFill>
              </a:rPr>
              <a:pPr/>
              <a:t>2</a:t>
            </a:fld>
            <a:r>
              <a:rPr lang="en-US" sz="1000" dirty="0" smtClean="0"/>
              <a:t> / 8</a:t>
            </a:r>
            <a:endParaRPr lang="en-US" sz="1000" dirty="0"/>
          </a:p>
        </p:txBody>
      </p:sp>
      <p:sp>
        <p:nvSpPr>
          <p:cNvPr id="3" name="2 CuadroTexto"/>
          <p:cNvSpPr txBox="1"/>
          <p:nvPr/>
        </p:nvSpPr>
        <p:spPr>
          <a:xfrm>
            <a:off x="2686556" y="2581891"/>
            <a:ext cx="3625232" cy="2123658"/>
          </a:xfrm>
          <a:prstGeom prst="rect">
            <a:avLst/>
          </a:prstGeom>
          <a:noFill/>
        </p:spPr>
        <p:txBody>
          <a:bodyPr wrap="square" rtlCol="0">
            <a:spAutoFit/>
          </a:bodyPr>
          <a:lstStyle/>
          <a:p>
            <a:pPr algn="ctr"/>
            <a:r>
              <a:rPr lang="es-ES" sz="4400" b="1" dirty="0" smtClean="0">
                <a:latin typeface="Trebuchet MS" pitchFamily="34" charset="0"/>
              </a:rPr>
              <a:t>PLEASE REMEMBER </a:t>
            </a:r>
          </a:p>
          <a:p>
            <a:pPr algn="ctr"/>
            <a:r>
              <a:rPr lang="es-ES" sz="4400" b="1" dirty="0" smtClean="0">
                <a:latin typeface="Trebuchet MS" pitchFamily="34" charset="0"/>
              </a:rPr>
              <a:t>ME</a:t>
            </a:r>
            <a:endParaRPr lang="es-ES" sz="4400" b="1" dirty="0">
              <a:latin typeface="Trebuchet MS"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2" y="232743"/>
            <a:ext cx="642265" cy="3522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p:cNvSpPr txBox="1">
            <a:spLocks/>
          </p:cNvSpPr>
          <p:nvPr/>
        </p:nvSpPr>
        <p:spPr>
          <a:xfrm>
            <a:off x="8073284" y="232743"/>
            <a:ext cx="613515"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F25FD4-6750-5743-B7D6-7D73E55F904C}" type="slidenum">
              <a:rPr kumimoji="0" lang="en-US" sz="1000" b="0" i="0" u="none" strike="noStrike" kern="1200" cap="none" spc="0" normalizeH="0" baseline="0" noProof="0" smtClean="0">
                <a:ln>
                  <a:noFill/>
                </a:ln>
                <a:solidFill>
                  <a:schemeClr val="accent6"/>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r>
              <a:rPr kumimoji="0" lang="en-US" sz="1000" b="0" i="0" u="none" strike="noStrike" kern="1200" cap="none" spc="0" normalizeH="0" baseline="0" noProof="0" dirty="0" smtClean="0">
                <a:ln>
                  <a:noFill/>
                </a:ln>
                <a:solidFill>
                  <a:schemeClr val="tx1">
                    <a:tint val="75000"/>
                  </a:schemeClr>
                </a:solidFill>
                <a:effectLst/>
                <a:uLnTx/>
                <a:uFillTx/>
                <a:latin typeface="+mn-lt"/>
                <a:ea typeface="+mn-ea"/>
                <a:cs typeface="+mn-cs"/>
              </a:rPr>
              <a:t> / 8</a:t>
            </a:r>
          </a:p>
        </p:txBody>
      </p:sp>
      <p:sp>
        <p:nvSpPr>
          <p:cNvPr id="3" name="2 CuadroTexto"/>
          <p:cNvSpPr txBox="1"/>
          <p:nvPr/>
        </p:nvSpPr>
        <p:spPr>
          <a:xfrm>
            <a:off x="1122414" y="987384"/>
            <a:ext cx="7153954" cy="492443"/>
          </a:xfrm>
          <a:prstGeom prst="rect">
            <a:avLst/>
          </a:prstGeom>
          <a:noFill/>
        </p:spPr>
        <p:txBody>
          <a:bodyPr wrap="square" rtlCol="0">
            <a:spAutoFit/>
          </a:bodyPr>
          <a:lstStyle/>
          <a:p>
            <a:pPr algn="just"/>
            <a:r>
              <a:rPr lang="en-US" sz="1300" dirty="0"/>
              <a:t>Please Remember Me is a photo book intended as a loving homage. Love for India, and for its </a:t>
            </a:r>
            <a:r>
              <a:rPr lang="en-US" sz="1300" dirty="0" smtClean="0"/>
              <a:t>people. </a:t>
            </a:r>
          </a:p>
          <a:p>
            <a:pPr algn="just"/>
            <a:endParaRPr lang="en-US" sz="1300" dirty="0"/>
          </a:p>
        </p:txBody>
      </p:sp>
      <p:pic>
        <p:nvPicPr>
          <p:cNvPr id="19" name="1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962" y="5239915"/>
            <a:ext cx="7278975" cy="1052039"/>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391" y="2647428"/>
            <a:ext cx="3612828" cy="2551092"/>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962" y="2647428"/>
            <a:ext cx="3612737" cy="2551092"/>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61" y="1370492"/>
            <a:ext cx="7277257" cy="120802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27" y="232743"/>
            <a:ext cx="6397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0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p:cNvSpPr txBox="1">
            <a:spLocks/>
          </p:cNvSpPr>
          <p:nvPr/>
        </p:nvSpPr>
        <p:spPr>
          <a:xfrm>
            <a:off x="8073284" y="232743"/>
            <a:ext cx="613515"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F25FD4-6750-5743-B7D6-7D73E55F904C}" type="slidenum">
              <a:rPr kumimoji="0" lang="en-US" sz="1000" b="0" i="0" u="none" strike="noStrike" kern="1200" cap="none" spc="0" normalizeH="0" baseline="0" noProof="0" smtClean="0">
                <a:ln>
                  <a:noFill/>
                </a:ln>
                <a:solidFill>
                  <a:schemeClr val="accent6"/>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r>
              <a:rPr kumimoji="0" lang="en-US" sz="1000" b="0" i="0" u="none" strike="noStrike" kern="1200" cap="none" spc="0" normalizeH="0" baseline="0" noProof="0" dirty="0" smtClean="0">
                <a:ln>
                  <a:noFill/>
                </a:ln>
                <a:solidFill>
                  <a:schemeClr val="tx1">
                    <a:tint val="75000"/>
                  </a:schemeClr>
                </a:solidFill>
                <a:effectLst/>
                <a:uLnTx/>
                <a:uFillTx/>
                <a:latin typeface="+mn-lt"/>
                <a:ea typeface="+mn-ea"/>
                <a:cs typeface="+mn-cs"/>
              </a:rPr>
              <a:t> / 8</a:t>
            </a:r>
          </a:p>
        </p:txBody>
      </p:sp>
      <p:sp>
        <p:nvSpPr>
          <p:cNvPr id="3" name="2 CuadroTexto"/>
          <p:cNvSpPr txBox="1"/>
          <p:nvPr/>
        </p:nvSpPr>
        <p:spPr>
          <a:xfrm>
            <a:off x="1041930" y="1173891"/>
            <a:ext cx="3376321" cy="461665"/>
          </a:xfrm>
          <a:prstGeom prst="rect">
            <a:avLst/>
          </a:prstGeom>
          <a:noFill/>
        </p:spPr>
        <p:txBody>
          <a:bodyPr wrap="square" rtlCol="0">
            <a:spAutoFit/>
          </a:bodyPr>
          <a:lstStyle/>
          <a:p>
            <a:pPr algn="just"/>
            <a:endParaRPr lang="en-US" sz="1200" dirty="0"/>
          </a:p>
          <a:p>
            <a:pPr algn="just"/>
            <a:endParaRPr lang="en-US" sz="1200" dirty="0"/>
          </a:p>
        </p:txBody>
      </p:sp>
      <p:sp>
        <p:nvSpPr>
          <p:cNvPr id="10" name="9 CuadroTexto"/>
          <p:cNvSpPr txBox="1"/>
          <p:nvPr/>
        </p:nvSpPr>
        <p:spPr>
          <a:xfrm>
            <a:off x="4839168" y="1086343"/>
            <a:ext cx="3234116" cy="5955478"/>
          </a:xfrm>
          <a:prstGeom prst="rect">
            <a:avLst/>
          </a:prstGeom>
          <a:noFill/>
        </p:spPr>
        <p:txBody>
          <a:bodyPr wrap="square" rtlCol="0">
            <a:spAutoFit/>
          </a:bodyPr>
          <a:lstStyle/>
          <a:p>
            <a:pPr algn="just"/>
            <a:r>
              <a:rPr lang="en-US" sz="1100" dirty="0"/>
              <a:t>Probably the best synthesis of the book comes from its prologue</a:t>
            </a:r>
            <a:r>
              <a:rPr lang="en-US" sz="1100" dirty="0" smtClean="0"/>
              <a:t>:</a:t>
            </a:r>
          </a:p>
          <a:p>
            <a:pPr algn="just"/>
            <a:endParaRPr lang="en-US" sz="1100" dirty="0"/>
          </a:p>
          <a:p>
            <a:pPr algn="just"/>
            <a:r>
              <a:rPr lang="en-US" sz="1100" dirty="0" smtClean="0"/>
              <a:t>“</a:t>
            </a:r>
            <a:r>
              <a:rPr lang="en-US" sz="1100" dirty="0"/>
              <a:t>We are Lulu and </a:t>
            </a:r>
            <a:r>
              <a:rPr lang="en-US" sz="1100" dirty="0" err="1"/>
              <a:t>Tif</a:t>
            </a:r>
            <a:r>
              <a:rPr lang="en-US" sz="1100" dirty="0"/>
              <a:t>. We are a couple, and we traveled to India together. Landscapes, culture, food, climate were different at every step of the journey, but there was one constant. Everywhere we went, people asked us to take their picture. Not with us. Just theirs. </a:t>
            </a:r>
            <a:endParaRPr lang="en-US" sz="1100" dirty="0" smtClean="0"/>
          </a:p>
          <a:p>
            <a:pPr algn="just"/>
            <a:endParaRPr lang="en-US" sz="1100" dirty="0" smtClean="0"/>
          </a:p>
          <a:p>
            <a:pPr algn="just"/>
            <a:r>
              <a:rPr lang="en-US" sz="1100" dirty="0" smtClean="0"/>
              <a:t>Normally, people would wave and leave afterwards. Nobody would ask to see the photo in the camera display. Or leave an address for us to send the picture later. Just a nod, a smile (always a smile!) and then they would </a:t>
            </a:r>
            <a:r>
              <a:rPr lang="en-US" sz="1100" dirty="0" err="1" smtClean="0"/>
              <a:t>dissapear</a:t>
            </a:r>
            <a:r>
              <a:rPr lang="en-US" sz="1100" dirty="0" smtClean="0"/>
              <a:t>.</a:t>
            </a:r>
          </a:p>
          <a:p>
            <a:pPr algn="just"/>
            <a:endParaRPr lang="en-US" sz="1100" dirty="0"/>
          </a:p>
          <a:p>
            <a:pPr algn="just"/>
            <a:r>
              <a:rPr lang="en-US" sz="1100" dirty="0"/>
              <a:t>Everyone, except for this one little girl. It was </a:t>
            </a:r>
            <a:r>
              <a:rPr lang="en-US" sz="1100" dirty="0" err="1"/>
              <a:t>Eid</a:t>
            </a:r>
            <a:r>
              <a:rPr lang="en-US" sz="1100" dirty="0"/>
              <a:t>, the celebration that marks the last day of Ramadan. We were invited to a house. The three daughters of the family jumped on Lulu as soon as they saw her and started tattooing her with henna and making her up. It was </a:t>
            </a:r>
            <a:r>
              <a:rPr lang="en-US" sz="1100" dirty="0" err="1"/>
              <a:t>Eid</a:t>
            </a:r>
            <a:r>
              <a:rPr lang="en-US" sz="1100" dirty="0"/>
              <a:t>, and she had to look beautiful. Of course, a picture had to be taken; with Lulu in the shot this time. Nobody left afterwards. Instead, this beautiful teenager said the words that marked our trip (and our lives, maybe) for ever: «Please remember me». </a:t>
            </a:r>
          </a:p>
          <a:p>
            <a:pPr algn="just"/>
            <a:endParaRPr lang="en-US" sz="1100" dirty="0"/>
          </a:p>
          <a:p>
            <a:pPr algn="just"/>
            <a:r>
              <a:rPr lang="en-US" sz="1100" dirty="0"/>
              <a:t>We’ve decided to make this book as an homage and tribute to all of those who asked to be remembered. Here it is.</a:t>
            </a:r>
            <a:r>
              <a:rPr lang="es-ES" sz="1100" dirty="0"/>
              <a:t>”</a:t>
            </a:r>
            <a:endParaRPr lang="en-US" sz="1100" dirty="0"/>
          </a:p>
          <a:p>
            <a:endParaRPr lang="es-ES" sz="1100" dirty="0"/>
          </a:p>
          <a:p>
            <a:pPr algn="just"/>
            <a:endParaRPr lang="en-US" sz="1100" dirty="0" smtClean="0"/>
          </a:p>
          <a:p>
            <a:pPr algn="just"/>
            <a:endParaRPr lang="en-US" sz="1100" dirty="0" smtClean="0"/>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30" y="191874"/>
            <a:ext cx="6397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Shot 2016-08-26 at 5.28.40 PM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44" y="3697682"/>
            <a:ext cx="3557523" cy="2541088"/>
          </a:xfrm>
          <a:prstGeom prst="rect">
            <a:avLst/>
          </a:prstGeom>
        </p:spPr>
      </p:pic>
      <p:pic>
        <p:nvPicPr>
          <p:cNvPr id="6" name="Picture 5" descr="Screen Shot 2016-08-26 at 5.33.04 PM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644" y="1086343"/>
            <a:ext cx="3557523" cy="2536006"/>
          </a:xfrm>
          <a:prstGeom prst="rect">
            <a:avLst/>
          </a:prstGeom>
        </p:spPr>
      </p:pic>
    </p:spTree>
    <p:extLst>
      <p:ext uri="{BB962C8B-B14F-4D97-AF65-F5344CB8AC3E}">
        <p14:creationId xmlns:p14="http://schemas.microsoft.com/office/powerpoint/2010/main" val="386754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p:cNvSpPr txBox="1">
            <a:spLocks/>
          </p:cNvSpPr>
          <p:nvPr/>
        </p:nvSpPr>
        <p:spPr>
          <a:xfrm>
            <a:off x="8073284" y="232743"/>
            <a:ext cx="613515"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F25FD4-6750-5743-B7D6-7D73E55F904C}" type="slidenum">
              <a:rPr kumimoji="0" lang="en-US" sz="1000" b="0" i="0" u="none" strike="noStrike" kern="1200" cap="none" spc="0" normalizeH="0" baseline="0" noProof="0" smtClean="0">
                <a:ln>
                  <a:noFill/>
                </a:ln>
                <a:solidFill>
                  <a:schemeClr val="accent6"/>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r>
              <a:rPr kumimoji="0" lang="en-US" sz="1000" b="0" i="0" u="none" strike="noStrike" kern="1200" cap="none" spc="0" normalizeH="0" baseline="0" noProof="0" dirty="0" smtClean="0">
                <a:ln>
                  <a:noFill/>
                </a:ln>
                <a:solidFill>
                  <a:schemeClr val="tx1">
                    <a:tint val="75000"/>
                  </a:schemeClr>
                </a:solidFill>
                <a:effectLst/>
                <a:uLnTx/>
                <a:uFillTx/>
                <a:latin typeface="+mn-lt"/>
                <a:ea typeface="+mn-ea"/>
                <a:cs typeface="+mn-cs"/>
              </a:rPr>
              <a:t> / 8</a:t>
            </a:r>
          </a:p>
        </p:txBody>
      </p:sp>
      <p:sp>
        <p:nvSpPr>
          <p:cNvPr id="3" name="2 CuadroTexto"/>
          <p:cNvSpPr txBox="1"/>
          <p:nvPr/>
        </p:nvSpPr>
        <p:spPr>
          <a:xfrm>
            <a:off x="855369" y="1099157"/>
            <a:ext cx="7303781" cy="938719"/>
          </a:xfrm>
          <a:prstGeom prst="rect">
            <a:avLst/>
          </a:prstGeom>
          <a:noFill/>
        </p:spPr>
        <p:txBody>
          <a:bodyPr wrap="square" rtlCol="0">
            <a:spAutoFit/>
          </a:bodyPr>
          <a:lstStyle/>
          <a:p>
            <a:r>
              <a:rPr lang="en-US" sz="1100" i="1" dirty="0" smtClean="0"/>
              <a:t>Lulu </a:t>
            </a:r>
            <a:r>
              <a:rPr lang="en-US" sz="1100" i="1" dirty="0"/>
              <a:t>is a publisher and founding partner at Limonero, an independent publishing house with the purpose of bringing beautiful illustrated books both to young and adult </a:t>
            </a:r>
            <a:r>
              <a:rPr lang="en-US" sz="1100" i="1" dirty="0" smtClean="0"/>
              <a:t>audiences.</a:t>
            </a:r>
            <a:r>
              <a:rPr lang="en-US" sz="1100" dirty="0" smtClean="0"/>
              <a:t> </a:t>
            </a:r>
            <a:r>
              <a:rPr lang="en-US" sz="1100" dirty="0" smtClean="0">
                <a:hlinkClick r:id="rId2"/>
              </a:rPr>
              <a:t>http</a:t>
            </a:r>
            <a:r>
              <a:rPr lang="en-US" sz="1100" dirty="0">
                <a:hlinkClick r:id="rId2"/>
              </a:rPr>
              <a:t>://</a:t>
            </a:r>
            <a:r>
              <a:rPr lang="en-US" sz="1100" dirty="0" smtClean="0">
                <a:hlinkClick r:id="rId2"/>
              </a:rPr>
              <a:t>www.limonero.com.ar/en</a:t>
            </a:r>
            <a:endParaRPr lang="en-US" sz="1100" i="1" dirty="0" smtClean="0"/>
          </a:p>
          <a:p>
            <a:endParaRPr lang="en-US" sz="1100" i="1" dirty="0" smtClean="0"/>
          </a:p>
          <a:p>
            <a:r>
              <a:rPr lang="en-US" sz="1100" i="1" dirty="0" err="1" smtClean="0"/>
              <a:t>Tif</a:t>
            </a:r>
            <a:r>
              <a:rPr lang="en-US" sz="1100" i="1" dirty="0"/>
              <a:t> is a film director and producer. He’s the founder and Executive Producer of El Rio, a multidisciplinary production company based in Buenos Aires with sister companies scattered all over Latin </a:t>
            </a:r>
            <a:r>
              <a:rPr lang="en-US" sz="1100" i="1" dirty="0" smtClean="0"/>
              <a:t>America.</a:t>
            </a:r>
            <a:r>
              <a:rPr lang="en-US" sz="1100" dirty="0" smtClean="0"/>
              <a:t> </a:t>
            </a:r>
            <a:r>
              <a:rPr lang="en-US" sz="1100" dirty="0" smtClean="0">
                <a:hlinkClick r:id="rId3"/>
              </a:rPr>
              <a:t>http</a:t>
            </a:r>
            <a:r>
              <a:rPr lang="en-US" sz="1100" dirty="0">
                <a:hlinkClick r:id="rId3"/>
              </a:rPr>
              <a:t>://www.elrio.tv</a:t>
            </a:r>
            <a:endParaRPr lang="en-US" sz="1100" dirty="0">
              <a:effectLst/>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041" y="2314320"/>
            <a:ext cx="5498436" cy="3947877"/>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63" y="221631"/>
            <a:ext cx="6397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816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TotalTime>
  <Words>337</Words>
  <Application>Microsoft Office PowerPoint</Application>
  <PresentationFormat>Presentación en pantalla (4:3)</PresentationFormat>
  <Paragraphs>24</Paragraphs>
  <Slides>5</Slides>
  <Notes>2</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Office Theme</vt:lpstr>
      <vt:lpstr>Presentación de PowerPoint</vt:lpstr>
      <vt:lpstr>Presentación de PowerPoint</vt:lpstr>
      <vt:lpstr>Presentación de PowerPoint</vt:lpstr>
      <vt:lpstr>Presentación de PowerPoint</vt:lpstr>
      <vt:lpstr>Presentación de PowerPoint</vt:lpstr>
    </vt:vector>
  </TitlesOfParts>
  <Company>lll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mara</dc:creator>
  <cp:lastModifiedBy>Mora</cp:lastModifiedBy>
  <cp:revision>72</cp:revision>
  <dcterms:created xsi:type="dcterms:W3CDTF">2016-06-06T14:05:22Z</dcterms:created>
  <dcterms:modified xsi:type="dcterms:W3CDTF">2016-09-01T15:25:35Z</dcterms:modified>
</cp:coreProperties>
</file>